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2" r:id="rId7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8B62"/>
    <a:srgbClr val="C1A677"/>
    <a:srgbClr val="C19864"/>
    <a:srgbClr val="D0A96F"/>
    <a:srgbClr val="323232"/>
    <a:srgbClr val="2E312F"/>
    <a:srgbClr val="202D24"/>
    <a:srgbClr val="202C23"/>
    <a:srgbClr val="253429"/>
    <a:srgbClr val="2C3C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8A99-BF06-6078-381D-BA0AA04D3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65FA4-F230-40EA-8F3E-7B8749808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CA100-F46A-EAC7-0023-E2185B4F0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C4204-E955-F673-A387-1219DE48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0988-84B7-4596-699A-AA7B084F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885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BF0-5838-F7C4-5668-383CC887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8056CC-DF4B-4548-212C-EED268810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0CEFC-1741-5B12-F449-CD86CF8B2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D093D-13BD-A730-0B34-B5CDAC148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AF421-CE7E-6541-A4B9-E4EEEF11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96998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3A69B2-6EB5-27E5-F39C-5EDFFCFD6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CAE1F-6F22-C960-7A9D-85D5CABBD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F2B2B-014A-932C-D420-FD128F33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4F6D-36C7-0A58-DE1F-65ABCC71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46C89-E376-A77A-13CC-A6544D57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7409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54CD-51CC-68D1-1044-AC4FE243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4994-5541-FD65-7AB7-7AC042603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C0FC3-1181-ED52-616D-F8C50EAB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12175-2742-A5D3-637B-1C27FC4C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0622-6126-2827-0C54-1BC16AA6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78242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09467-97A8-EC00-06F4-060F8C50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66E1B-E523-5982-2A6C-B692570EC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0A1AA-FAEA-6ABB-3AB0-12D36DACD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23FFC-20B3-1B7A-6AFC-19FCFA6E1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5903-AD7C-753F-3ECE-92118FBE0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8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C4754-0CDC-F8CC-7490-7155AC90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6A2-CCBB-3102-5641-D92D16ACA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0C8B0-154B-D259-FB75-5083C3710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7E266-4F27-1BB9-806E-1DA40ACC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F8D-1A43-5E2D-921C-D74F7A8E0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53E74-6614-F360-A675-63B07E773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3241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0430-8514-E5E2-931F-31CF60876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DC5BE-FBE5-2710-33B5-5237F6449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E1741-77B5-C7B6-9369-16B0E1A47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B0504-20E4-0347-21C7-F4E96D638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3F666-A753-5364-04D6-E9075AE64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0FE286-438C-6290-A19E-40C42149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37D49-C353-144D-348F-8D91F3B5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A5814-3569-BD75-D31A-7644EA66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2918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48DA-B28E-3B75-36CE-DEABF878F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B0E24-C02C-85BE-0691-F93D57045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ED251-C4B9-3233-35A7-9BED2161D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AD5A8-86C2-51EF-3CF4-9008266E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1074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84EFB-7180-BDFD-1D5F-1B5BE082B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8FBDEA-C6B3-297A-5F49-EC5B6ED0A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300F-EE86-EB12-1688-9D08E111D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5792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0688-6F85-4C5A-E28C-512A065B2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C6BA9-43D7-C2A3-E8BE-F1D2110C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9E8F7-54E9-AE15-5FEF-1E055FA80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881A3-A6B1-9CC5-9458-4DD2AEBD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8ABF3-870D-D58C-241C-910A5269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79109-B9D3-BC7C-BB04-EF6B2563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469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D24E-E43B-5518-ABBE-19A22133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774CF-2E91-99F6-2876-22060C1C8F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3E976-53C8-BD7B-6BB6-DEDF39EA2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79805-B229-0172-7FB2-92C3A58B5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7BB09-AD4C-0EFC-F3E6-AF6CC54F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0A582-A433-CAE0-FB74-7F4AF26B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9256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EE6B18-CD37-9346-6845-A51E694A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3C631-1F87-3E44-999D-0B5EC4429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047CA-6301-55FB-6AA9-6FC87C435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609CD-734A-4908-B05E-FA4527DA59B4}" type="datetimeFigureOut">
              <a:rPr lang="en-KE" smtClean="0"/>
              <a:t>05/07/2023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51AAE-46E2-C39A-7304-9B5754ABF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3D35B-EE61-62F1-37B1-EA46441D2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08557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384F66-32B1-BE6C-213A-937553F18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071C74-8E1F-4A21-1C22-4ABA7171D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562F4F"/>
              </a:gs>
              <a:gs pos="34000">
                <a:srgbClr val="552B46">
                  <a:alpha val="0"/>
                </a:srgbClr>
              </a:gs>
              <a:gs pos="75000">
                <a:srgbClr val="562F4F"/>
              </a:gs>
              <a:gs pos="86000">
                <a:srgbClr val="562F4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A8F95-B1B4-636D-BCDC-F481DE8BD4A4}"/>
              </a:ext>
            </a:extLst>
          </p:cNvPr>
          <p:cNvSpPr txBox="1"/>
          <p:nvPr/>
        </p:nvSpPr>
        <p:spPr>
          <a:xfrm>
            <a:off x="3436144" y="-142875"/>
            <a:ext cx="53197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Candara Light" panose="020E0502030303020204" pitchFamily="34" charset="0"/>
              </a:rPr>
              <a:t>INCURSION</a:t>
            </a:r>
            <a:endParaRPr lang="en-KE" sz="80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B6B4E9-8DD2-8B9D-B0BA-2152632F389C}"/>
              </a:ext>
            </a:extLst>
          </p:cNvPr>
          <p:cNvSpPr txBox="1"/>
          <p:nvPr/>
        </p:nvSpPr>
        <p:spPr>
          <a:xfrm>
            <a:off x="5420915" y="5334536"/>
            <a:ext cx="66698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Candara Light" panose="020E0502030303020204" pitchFamily="34" charset="0"/>
              </a:rPr>
              <a:t>CHARACTER </a:t>
            </a:r>
            <a:br>
              <a:rPr lang="en-US" sz="4800" b="1" dirty="0">
                <a:solidFill>
                  <a:schemeClr val="bg1"/>
                </a:solidFill>
                <a:latin typeface="Candara Light" panose="020E0502030303020204" pitchFamily="34" charset="0"/>
              </a:rPr>
            </a:br>
            <a:r>
              <a:rPr lang="en-US" sz="3200" b="1" dirty="0">
                <a:solidFill>
                  <a:schemeClr val="bg1"/>
                </a:solidFill>
                <a:latin typeface="Candara Light" panose="020E0502030303020204" pitchFamily="34" charset="0"/>
              </a:rPr>
              <a:t>ANIMATION BRIEF</a:t>
            </a:r>
            <a:endParaRPr lang="en-KE" sz="48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99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0F80A0-95BE-FA94-61FA-8F66ECC4A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B9D5D2-4EBC-67D2-5AF3-9098F70DB3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253429"/>
              </a:gs>
              <a:gs pos="34850">
                <a:srgbClr val="2C3C2F">
                  <a:alpha val="0"/>
                </a:srgbClr>
              </a:gs>
              <a:gs pos="76000">
                <a:srgbClr val="202C23">
                  <a:alpha val="91000"/>
                </a:srgbClr>
              </a:gs>
              <a:gs pos="77000">
                <a:srgbClr val="202D24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C98A3-BF97-2373-B5A6-B9EFBBED58F3}"/>
              </a:ext>
            </a:extLst>
          </p:cNvPr>
          <p:cNvSpPr txBox="1"/>
          <p:nvPr/>
        </p:nvSpPr>
        <p:spPr>
          <a:xfrm>
            <a:off x="228600" y="343436"/>
            <a:ext cx="42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andara Light" panose="020E0502030303020204" pitchFamily="34" charset="0"/>
              </a:rPr>
              <a:t>PROTAGONIST</a:t>
            </a:r>
            <a:endParaRPr lang="en-KE" sz="3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77FA75-DD59-AB8A-58DD-48A2ACB09A77}"/>
              </a:ext>
            </a:extLst>
          </p:cNvPr>
          <p:cNvSpPr txBox="1"/>
          <p:nvPr/>
        </p:nvSpPr>
        <p:spPr>
          <a:xfrm>
            <a:off x="228600" y="1178242"/>
            <a:ext cx="3276600" cy="261610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ANIMATIONS:</a:t>
            </a:r>
          </a:p>
          <a:p>
            <a:endParaRPr lang="en-US" sz="20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RUN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CASTING CYCLE: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CHARGE / HOLD CAST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RELEASE CAST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DEATH</a:t>
            </a:r>
          </a:p>
          <a:p>
            <a:pPr marL="342900" indent="-342900">
              <a:buFont typeface="+mj-lt"/>
              <a:buAutoNum type="arabicPeriod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AB3DD-7BE3-D410-9501-11D705AB4DCE}"/>
              </a:ext>
            </a:extLst>
          </p:cNvPr>
          <p:cNvSpPr txBox="1"/>
          <p:nvPr/>
        </p:nvSpPr>
        <p:spPr>
          <a:xfrm>
            <a:off x="8686800" y="921067"/>
            <a:ext cx="3276600" cy="24314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TIMING</a:t>
            </a:r>
          </a:p>
          <a:p>
            <a:endParaRPr lang="en-US" sz="20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This is a turn based game where action points are equivalent to seconds</a:t>
            </a: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The time between stages represents the action cost so it has to be precise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167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B76CAC-13C1-A614-D1ED-C3920CC4126E}"/>
              </a:ext>
            </a:extLst>
          </p:cNvPr>
          <p:cNvSpPr txBox="1"/>
          <p:nvPr/>
        </p:nvSpPr>
        <p:spPr>
          <a:xfrm>
            <a:off x="228600" y="343436"/>
            <a:ext cx="42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ndara Light" panose="020E0502030303020204" pitchFamily="34" charset="0"/>
              </a:rPr>
              <a:t>RUN</a:t>
            </a:r>
            <a:endParaRPr lang="en-KE" sz="3600" b="1" dirty="0">
              <a:latin typeface="Candara Light" panose="020E0502030303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543D1C-8B46-FC02-1FF1-0CFC5C6AC01E}"/>
              </a:ext>
            </a:extLst>
          </p:cNvPr>
          <p:cNvSpPr txBox="1"/>
          <p:nvPr/>
        </p:nvSpPr>
        <p:spPr>
          <a:xfrm>
            <a:off x="228600" y="1393395"/>
            <a:ext cx="1806388" cy="9541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1: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IDLE STANCE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1DAEEFF-883A-4F68-67C7-DCC6C96387F7}"/>
              </a:ext>
            </a:extLst>
          </p:cNvPr>
          <p:cNvCxnSpPr>
            <a:cxnSpLocks/>
            <a:stCxn id="37" idx="3"/>
            <a:endCxn id="40" idx="1"/>
          </p:cNvCxnSpPr>
          <p:nvPr/>
        </p:nvCxnSpPr>
        <p:spPr>
          <a:xfrm flipV="1">
            <a:off x="2034988" y="1856348"/>
            <a:ext cx="1230966" cy="1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4BCBB3A-EF8D-E361-B7C3-8C3A05AAADC0}"/>
              </a:ext>
            </a:extLst>
          </p:cNvPr>
          <p:cNvSpPr txBox="1"/>
          <p:nvPr/>
        </p:nvSpPr>
        <p:spPr>
          <a:xfrm>
            <a:off x="3265954" y="1225406"/>
            <a:ext cx="2541494" cy="126188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2: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TRANSITION FROM IDLE TO RUN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71FC109-E730-00E1-17D1-6DBE93EA30A4}"/>
              </a:ext>
            </a:extLst>
          </p:cNvPr>
          <p:cNvCxnSpPr>
            <a:cxnSpLocks/>
            <a:stCxn id="40" idx="3"/>
            <a:endCxn id="47" idx="1"/>
          </p:cNvCxnSpPr>
          <p:nvPr/>
        </p:nvCxnSpPr>
        <p:spPr>
          <a:xfrm flipV="1">
            <a:off x="5807448" y="1842249"/>
            <a:ext cx="457203" cy="14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11B4833-DB9B-8C50-F5C3-4AC05E90E0CE}"/>
              </a:ext>
            </a:extLst>
          </p:cNvPr>
          <p:cNvSpPr txBox="1"/>
          <p:nvPr/>
        </p:nvSpPr>
        <p:spPr>
          <a:xfrm>
            <a:off x="6264651" y="1334417"/>
            <a:ext cx="1846727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3: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CONTINUOUS RUNNING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181D228-9EEB-DA78-096C-16E5EAF6AAE6}"/>
              </a:ext>
            </a:extLst>
          </p:cNvPr>
          <p:cNvCxnSpPr>
            <a:cxnSpLocks/>
            <a:stCxn id="47" idx="3"/>
            <a:endCxn id="52" idx="1"/>
          </p:cNvCxnSpPr>
          <p:nvPr/>
        </p:nvCxnSpPr>
        <p:spPr>
          <a:xfrm>
            <a:off x="8111378" y="1842249"/>
            <a:ext cx="1532407" cy="14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BCBC6786-49D3-36FC-4240-02E2C7B56AD3}"/>
              </a:ext>
            </a:extLst>
          </p:cNvPr>
          <p:cNvSpPr txBox="1"/>
          <p:nvPr/>
        </p:nvSpPr>
        <p:spPr>
          <a:xfrm>
            <a:off x="9643785" y="1502405"/>
            <a:ext cx="1846727" cy="7078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4: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RUN TO IDLE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168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B76CAC-13C1-A614-D1ED-C3920CC4126E}"/>
              </a:ext>
            </a:extLst>
          </p:cNvPr>
          <p:cNvSpPr txBox="1"/>
          <p:nvPr/>
        </p:nvSpPr>
        <p:spPr>
          <a:xfrm>
            <a:off x="191182" y="-50368"/>
            <a:ext cx="42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ndara Light" panose="020E0502030303020204" pitchFamily="34" charset="0"/>
              </a:rPr>
              <a:t>CASTING CYCLE</a:t>
            </a:r>
            <a:endParaRPr lang="en-KE" sz="3600" b="1" dirty="0">
              <a:latin typeface="Candara Light" panose="020E0502030303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316DFB7-23B4-02DA-78DC-06D98CE2E5DB}"/>
              </a:ext>
            </a:extLst>
          </p:cNvPr>
          <p:cNvSpPr/>
          <p:nvPr/>
        </p:nvSpPr>
        <p:spPr>
          <a:xfrm>
            <a:off x="963073" y="1272923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CED477-0326-1395-5888-4C0055C0F124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202280" y="1840863"/>
            <a:ext cx="44763" cy="67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326C6A2C-6C13-0B43-7309-F2D21EA6311A}"/>
              </a:ext>
            </a:extLst>
          </p:cNvPr>
          <p:cNvSpPr/>
          <p:nvPr/>
        </p:nvSpPr>
        <p:spPr>
          <a:xfrm>
            <a:off x="1123705" y="190793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8EA4F8-F85D-6E5E-C821-FBDD7AC65F13}"/>
              </a:ext>
            </a:extLst>
          </p:cNvPr>
          <p:cNvCxnSpPr>
            <a:cxnSpLocks/>
            <a:stCxn id="4" idx="2"/>
            <a:endCxn id="14" idx="7"/>
          </p:cNvCxnSpPr>
          <p:nvPr/>
        </p:nvCxnSpPr>
        <p:spPr>
          <a:xfrm flipH="1">
            <a:off x="868542" y="1986506"/>
            <a:ext cx="255163" cy="305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CAEB8E7B-78D5-CD53-83EB-D85CAF907DBC}"/>
              </a:ext>
            </a:extLst>
          </p:cNvPr>
          <p:cNvSpPr/>
          <p:nvPr/>
        </p:nvSpPr>
        <p:spPr>
          <a:xfrm>
            <a:off x="734406" y="2269366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5BF5F15-C771-33C7-3856-FD6D4A010131}"/>
              </a:ext>
            </a:extLst>
          </p:cNvPr>
          <p:cNvCxnSpPr>
            <a:cxnSpLocks/>
            <a:stCxn id="14" idx="4"/>
            <a:endCxn id="23" idx="0"/>
          </p:cNvCxnSpPr>
          <p:nvPr/>
        </p:nvCxnSpPr>
        <p:spPr>
          <a:xfrm>
            <a:off x="812981" y="2426516"/>
            <a:ext cx="118653" cy="2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DE7FE81-E668-A41B-C723-F61AEABF1F7A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978273" y="2758794"/>
            <a:ext cx="153454" cy="40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73E4725-3A7F-9D17-02C9-7E757D1D0A7C}"/>
              </a:ext>
            </a:extLst>
          </p:cNvPr>
          <p:cNvSpPr/>
          <p:nvPr/>
        </p:nvSpPr>
        <p:spPr>
          <a:xfrm>
            <a:off x="865677" y="2646198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B4D3909-C08D-3972-4ECF-9ACE92246D21}"/>
              </a:ext>
            </a:extLst>
          </p:cNvPr>
          <p:cNvCxnSpPr>
            <a:cxnSpLocks/>
            <a:stCxn id="4" idx="6"/>
            <a:endCxn id="29" idx="1"/>
          </p:cNvCxnSpPr>
          <p:nvPr/>
        </p:nvCxnSpPr>
        <p:spPr>
          <a:xfrm>
            <a:off x="1280855" y="1986506"/>
            <a:ext cx="140193" cy="400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40C6C066-7D84-F7D3-E557-FBAAF6B69A13}"/>
              </a:ext>
            </a:extLst>
          </p:cNvPr>
          <p:cNvSpPr/>
          <p:nvPr/>
        </p:nvSpPr>
        <p:spPr>
          <a:xfrm>
            <a:off x="1398034" y="236412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BB41625-F86A-1D0A-A861-11D62085C100}"/>
              </a:ext>
            </a:extLst>
          </p:cNvPr>
          <p:cNvCxnSpPr>
            <a:cxnSpLocks/>
            <a:stCxn id="29" idx="5"/>
            <a:endCxn id="32" idx="1"/>
          </p:cNvCxnSpPr>
          <p:nvPr/>
        </p:nvCxnSpPr>
        <p:spPr>
          <a:xfrm>
            <a:off x="1532170" y="2498256"/>
            <a:ext cx="224057" cy="2920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DF6918-80D8-526D-4B7E-47E8191CF211}"/>
              </a:ext>
            </a:extLst>
          </p:cNvPr>
          <p:cNvCxnSpPr>
            <a:cxnSpLocks/>
            <a:stCxn id="32" idx="6"/>
          </p:cNvCxnSpPr>
          <p:nvPr/>
        </p:nvCxnSpPr>
        <p:spPr>
          <a:xfrm>
            <a:off x="1868823" y="2836944"/>
            <a:ext cx="236202" cy="183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FF9B77C4-75F5-C063-1DCB-B25263FDFFBD}"/>
              </a:ext>
            </a:extLst>
          </p:cNvPr>
          <p:cNvSpPr/>
          <p:nvPr/>
        </p:nvSpPr>
        <p:spPr>
          <a:xfrm>
            <a:off x="1736909" y="2770987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A3AB2D8-E26B-9A5A-3B9F-85DBC24C749F}"/>
              </a:ext>
            </a:extLst>
          </p:cNvPr>
          <p:cNvSpPr/>
          <p:nvPr/>
        </p:nvSpPr>
        <p:spPr>
          <a:xfrm>
            <a:off x="1128188" y="2879977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E4EC548-E97E-82FC-1191-5A88A9908589}"/>
              </a:ext>
            </a:extLst>
          </p:cNvPr>
          <p:cNvCxnSpPr>
            <a:cxnSpLocks/>
            <a:stCxn id="4" idx="4"/>
            <a:endCxn id="45" idx="0"/>
          </p:cNvCxnSpPr>
          <p:nvPr/>
        </p:nvCxnSpPr>
        <p:spPr>
          <a:xfrm>
            <a:off x="1202280" y="2065081"/>
            <a:ext cx="4483" cy="814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C3914C4-E580-270D-9EDE-A7119A37582F}"/>
              </a:ext>
            </a:extLst>
          </p:cNvPr>
          <p:cNvSpPr/>
          <p:nvPr/>
        </p:nvSpPr>
        <p:spPr>
          <a:xfrm>
            <a:off x="734876" y="3510487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4E9180E-3124-D351-1580-BF188E024501}"/>
              </a:ext>
            </a:extLst>
          </p:cNvPr>
          <p:cNvCxnSpPr>
            <a:cxnSpLocks/>
            <a:stCxn id="45" idx="3"/>
            <a:endCxn id="49" idx="7"/>
          </p:cNvCxnSpPr>
          <p:nvPr/>
        </p:nvCxnSpPr>
        <p:spPr>
          <a:xfrm flipH="1">
            <a:off x="869012" y="3014113"/>
            <a:ext cx="282190" cy="519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58B480D-9194-E20B-B6F0-049348B63683}"/>
              </a:ext>
            </a:extLst>
          </p:cNvPr>
          <p:cNvCxnSpPr>
            <a:cxnSpLocks/>
            <a:stCxn id="49" idx="4"/>
          </p:cNvCxnSpPr>
          <p:nvPr/>
        </p:nvCxnSpPr>
        <p:spPr>
          <a:xfrm>
            <a:off x="813451" y="3667637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CB4FF142-E395-B42D-3401-2E023867528D}"/>
              </a:ext>
            </a:extLst>
          </p:cNvPr>
          <p:cNvSpPr/>
          <p:nvPr/>
        </p:nvSpPr>
        <p:spPr>
          <a:xfrm>
            <a:off x="747494" y="4302165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01A680C-8132-35EB-A045-7765E95495E4}"/>
              </a:ext>
            </a:extLst>
          </p:cNvPr>
          <p:cNvSpPr/>
          <p:nvPr/>
        </p:nvSpPr>
        <p:spPr>
          <a:xfrm>
            <a:off x="1386481" y="344939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CD0C343-CAF7-7034-01E5-5FBB14331B76}"/>
              </a:ext>
            </a:extLst>
          </p:cNvPr>
          <p:cNvCxnSpPr>
            <a:cxnSpLocks/>
            <a:stCxn id="45" idx="5"/>
            <a:endCxn id="59" idx="7"/>
          </p:cNvCxnSpPr>
          <p:nvPr/>
        </p:nvCxnSpPr>
        <p:spPr>
          <a:xfrm>
            <a:off x="1262323" y="3014113"/>
            <a:ext cx="258293" cy="458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22154DC-F11A-36CA-3A3C-F1B3D7952D5C}"/>
              </a:ext>
            </a:extLst>
          </p:cNvPr>
          <p:cNvCxnSpPr>
            <a:cxnSpLocks/>
            <a:stCxn id="59" idx="4"/>
          </p:cNvCxnSpPr>
          <p:nvPr/>
        </p:nvCxnSpPr>
        <p:spPr>
          <a:xfrm>
            <a:off x="1465056" y="3606545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76A68D85-5C7B-86B2-8D95-89800A6DD594}"/>
              </a:ext>
            </a:extLst>
          </p:cNvPr>
          <p:cNvSpPr/>
          <p:nvPr/>
        </p:nvSpPr>
        <p:spPr>
          <a:xfrm>
            <a:off x="1399099" y="4241072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4E943D-5B95-321E-D867-CB9AC79506DF}"/>
              </a:ext>
            </a:extLst>
          </p:cNvPr>
          <p:cNvSpPr txBox="1"/>
          <p:nvPr/>
        </p:nvSpPr>
        <p:spPr>
          <a:xfrm>
            <a:off x="35122" y="4820681"/>
            <a:ext cx="2495387" cy="129266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1: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Idle stance  - standing ‘ready’ with arms slightly raised ‘prepared to begin casting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36633B2-AA97-6BF7-7E1E-32EB3F05203D}"/>
              </a:ext>
            </a:extLst>
          </p:cNvPr>
          <p:cNvSpPr/>
          <p:nvPr/>
        </p:nvSpPr>
        <p:spPr>
          <a:xfrm>
            <a:off x="4110064" y="1272923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92A48017-9156-4C01-B35C-A725189535DF}"/>
              </a:ext>
            </a:extLst>
          </p:cNvPr>
          <p:cNvCxnSpPr>
            <a:cxnSpLocks/>
            <a:stCxn id="164" idx="4"/>
            <a:endCxn id="166" idx="0"/>
          </p:cNvCxnSpPr>
          <p:nvPr/>
        </p:nvCxnSpPr>
        <p:spPr>
          <a:xfrm flipH="1">
            <a:off x="4349271" y="1840863"/>
            <a:ext cx="44763" cy="67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Oval 165">
            <a:extLst>
              <a:ext uri="{FF2B5EF4-FFF2-40B4-BE49-F238E27FC236}">
                <a16:creationId xmlns:a16="http://schemas.microsoft.com/office/drawing/2014/main" id="{E1256BF7-DBDB-D7CD-6BE2-4D05758528AD}"/>
              </a:ext>
            </a:extLst>
          </p:cNvPr>
          <p:cNvSpPr/>
          <p:nvPr/>
        </p:nvSpPr>
        <p:spPr>
          <a:xfrm>
            <a:off x="4270696" y="190793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F66D31C-DB7F-B5FE-B805-B1C573BD9AD3}"/>
              </a:ext>
            </a:extLst>
          </p:cNvPr>
          <p:cNvCxnSpPr>
            <a:cxnSpLocks/>
            <a:stCxn id="166" idx="2"/>
            <a:endCxn id="168" idx="7"/>
          </p:cNvCxnSpPr>
          <p:nvPr/>
        </p:nvCxnSpPr>
        <p:spPr>
          <a:xfrm flipH="1">
            <a:off x="3907617" y="1986506"/>
            <a:ext cx="363079" cy="78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Oval 167">
            <a:extLst>
              <a:ext uri="{FF2B5EF4-FFF2-40B4-BE49-F238E27FC236}">
                <a16:creationId xmlns:a16="http://schemas.microsoft.com/office/drawing/2014/main" id="{931B16CD-D349-D7B9-B3E6-A13D2B1887F3}"/>
              </a:ext>
            </a:extLst>
          </p:cNvPr>
          <p:cNvSpPr/>
          <p:nvPr/>
        </p:nvSpPr>
        <p:spPr>
          <a:xfrm>
            <a:off x="3773481" y="204218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2B7454A8-53A8-D1E9-57E0-0DE380327F32}"/>
              </a:ext>
            </a:extLst>
          </p:cNvPr>
          <p:cNvCxnSpPr>
            <a:cxnSpLocks/>
            <a:stCxn id="168" idx="3"/>
            <a:endCxn id="171" idx="7"/>
          </p:cNvCxnSpPr>
          <p:nvPr/>
        </p:nvCxnSpPr>
        <p:spPr>
          <a:xfrm>
            <a:off x="3796495" y="2176321"/>
            <a:ext cx="928148" cy="4820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7AB36D81-C3BA-9856-8244-38A2084879D1}"/>
              </a:ext>
            </a:extLst>
          </p:cNvPr>
          <p:cNvCxnSpPr>
            <a:cxnSpLocks/>
            <a:stCxn id="171" idx="4"/>
          </p:cNvCxnSpPr>
          <p:nvPr/>
        </p:nvCxnSpPr>
        <p:spPr>
          <a:xfrm flipV="1">
            <a:off x="4678004" y="2744266"/>
            <a:ext cx="328733" cy="26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D6A4BD56-E903-9DCA-20BE-0690F6E521D9}"/>
              </a:ext>
            </a:extLst>
          </p:cNvPr>
          <p:cNvSpPr/>
          <p:nvPr/>
        </p:nvSpPr>
        <p:spPr>
          <a:xfrm>
            <a:off x="4612047" y="2639073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37FFA7E5-DC03-C7E5-1EFB-10D0A290365D}"/>
              </a:ext>
            </a:extLst>
          </p:cNvPr>
          <p:cNvCxnSpPr>
            <a:cxnSpLocks/>
            <a:stCxn id="166" idx="6"/>
            <a:endCxn id="173" idx="1"/>
          </p:cNvCxnSpPr>
          <p:nvPr/>
        </p:nvCxnSpPr>
        <p:spPr>
          <a:xfrm>
            <a:off x="4427846" y="1986506"/>
            <a:ext cx="426520" cy="103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217AEC42-728A-53EC-3A47-A52E6BCB9221}"/>
              </a:ext>
            </a:extLst>
          </p:cNvPr>
          <p:cNvSpPr/>
          <p:nvPr/>
        </p:nvSpPr>
        <p:spPr>
          <a:xfrm>
            <a:off x="4831352" y="2067432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8788D9FF-F4CE-3406-67D7-86954834F7DE}"/>
              </a:ext>
            </a:extLst>
          </p:cNvPr>
          <p:cNvCxnSpPr>
            <a:cxnSpLocks/>
            <a:stCxn id="173" idx="5"/>
            <a:endCxn id="176" idx="1"/>
          </p:cNvCxnSpPr>
          <p:nvPr/>
        </p:nvCxnSpPr>
        <p:spPr>
          <a:xfrm>
            <a:off x="4965488" y="2201568"/>
            <a:ext cx="124681" cy="226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CDBB7222-B442-8FE9-B0B9-A4E2E736DF8B}"/>
              </a:ext>
            </a:extLst>
          </p:cNvPr>
          <p:cNvCxnSpPr>
            <a:cxnSpLocks/>
            <a:stCxn id="176" idx="6"/>
          </p:cNvCxnSpPr>
          <p:nvPr/>
        </p:nvCxnSpPr>
        <p:spPr>
          <a:xfrm flipH="1">
            <a:off x="5195532" y="2474299"/>
            <a:ext cx="7233" cy="2699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A15550A7-4D04-1ED9-C570-EA12CAACFD2D}"/>
              </a:ext>
            </a:extLst>
          </p:cNvPr>
          <p:cNvSpPr/>
          <p:nvPr/>
        </p:nvSpPr>
        <p:spPr>
          <a:xfrm>
            <a:off x="5070851" y="2408342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E9CA5C2-1143-0394-B1D0-4374E2256AE0}"/>
              </a:ext>
            </a:extLst>
          </p:cNvPr>
          <p:cNvSpPr/>
          <p:nvPr/>
        </p:nvSpPr>
        <p:spPr>
          <a:xfrm>
            <a:off x="4056070" y="267689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038E233F-C578-D486-2372-403F3BD2721D}"/>
              </a:ext>
            </a:extLst>
          </p:cNvPr>
          <p:cNvCxnSpPr>
            <a:cxnSpLocks/>
            <a:stCxn id="166" idx="4"/>
            <a:endCxn id="177" idx="0"/>
          </p:cNvCxnSpPr>
          <p:nvPr/>
        </p:nvCxnSpPr>
        <p:spPr>
          <a:xfrm flipH="1">
            <a:off x="4134645" y="2065081"/>
            <a:ext cx="214626" cy="611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42897C64-3367-7CB3-4C69-7C101C82E545}"/>
              </a:ext>
            </a:extLst>
          </p:cNvPr>
          <p:cNvSpPr/>
          <p:nvPr/>
        </p:nvSpPr>
        <p:spPr>
          <a:xfrm>
            <a:off x="3662758" y="330740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1DC35EDB-3BAE-6C0A-C1A1-559FD29C07A4}"/>
              </a:ext>
            </a:extLst>
          </p:cNvPr>
          <p:cNvCxnSpPr>
            <a:cxnSpLocks/>
            <a:stCxn id="177" idx="3"/>
            <a:endCxn id="179" idx="7"/>
          </p:cNvCxnSpPr>
          <p:nvPr/>
        </p:nvCxnSpPr>
        <p:spPr>
          <a:xfrm flipH="1">
            <a:off x="3796894" y="2811027"/>
            <a:ext cx="282190" cy="519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E161878C-C1D7-217E-92EA-12C18C21358B}"/>
              </a:ext>
            </a:extLst>
          </p:cNvPr>
          <p:cNvCxnSpPr>
            <a:cxnSpLocks/>
            <a:stCxn id="179" idx="4"/>
          </p:cNvCxnSpPr>
          <p:nvPr/>
        </p:nvCxnSpPr>
        <p:spPr>
          <a:xfrm>
            <a:off x="3741333" y="3464551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Oval 181">
            <a:extLst>
              <a:ext uri="{FF2B5EF4-FFF2-40B4-BE49-F238E27FC236}">
                <a16:creationId xmlns:a16="http://schemas.microsoft.com/office/drawing/2014/main" id="{EBE8CD67-C3A0-E0D2-71AA-4FB75C39F528}"/>
              </a:ext>
            </a:extLst>
          </p:cNvPr>
          <p:cNvSpPr/>
          <p:nvPr/>
        </p:nvSpPr>
        <p:spPr>
          <a:xfrm>
            <a:off x="3675376" y="4099079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DB53E67E-FED9-FD6D-5AEA-7E1BD91F2E11}"/>
              </a:ext>
            </a:extLst>
          </p:cNvPr>
          <p:cNvSpPr/>
          <p:nvPr/>
        </p:nvSpPr>
        <p:spPr>
          <a:xfrm>
            <a:off x="4314363" y="3246309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B1CB09A9-5B06-07E7-DBA0-0E1F145CA360}"/>
              </a:ext>
            </a:extLst>
          </p:cNvPr>
          <p:cNvCxnSpPr>
            <a:cxnSpLocks/>
            <a:stCxn id="177" idx="5"/>
            <a:endCxn id="183" idx="7"/>
          </p:cNvCxnSpPr>
          <p:nvPr/>
        </p:nvCxnSpPr>
        <p:spPr>
          <a:xfrm>
            <a:off x="4190205" y="2811027"/>
            <a:ext cx="258293" cy="458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2EB074B-CEF6-1D16-BCEA-13B253A601C4}"/>
              </a:ext>
            </a:extLst>
          </p:cNvPr>
          <p:cNvCxnSpPr>
            <a:cxnSpLocks/>
            <a:stCxn id="183" idx="4"/>
          </p:cNvCxnSpPr>
          <p:nvPr/>
        </p:nvCxnSpPr>
        <p:spPr>
          <a:xfrm>
            <a:off x="4392938" y="3403459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Oval 185">
            <a:extLst>
              <a:ext uri="{FF2B5EF4-FFF2-40B4-BE49-F238E27FC236}">
                <a16:creationId xmlns:a16="http://schemas.microsoft.com/office/drawing/2014/main" id="{96258F3D-AE89-E5D3-624E-90F486DD550B}"/>
              </a:ext>
            </a:extLst>
          </p:cNvPr>
          <p:cNvSpPr/>
          <p:nvPr/>
        </p:nvSpPr>
        <p:spPr>
          <a:xfrm>
            <a:off x="4326981" y="4037986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2F4CE3D-4955-4E8E-6D37-EC9EFEBA4AB4}"/>
              </a:ext>
            </a:extLst>
          </p:cNvPr>
          <p:cNvSpPr txBox="1"/>
          <p:nvPr/>
        </p:nvSpPr>
        <p:spPr>
          <a:xfrm>
            <a:off x="2919593" y="4820681"/>
            <a:ext cx="2757908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2: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Slightly bent forward looking at her hands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Holding  her ’spell in both hands before releasing 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She will stay in this state until the player finishes choosing the ability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D565A50E-2779-23B0-0C25-738470CF8098}"/>
              </a:ext>
            </a:extLst>
          </p:cNvPr>
          <p:cNvSpPr txBox="1"/>
          <p:nvPr/>
        </p:nvSpPr>
        <p:spPr>
          <a:xfrm>
            <a:off x="5859784" y="4927135"/>
            <a:ext cx="2206323" cy="15081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3: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Pointing in one direction with one hand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Her whole body moves with the effort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18C9D0F4-8C7A-3222-961C-04DC7CB95B1B}"/>
              </a:ext>
            </a:extLst>
          </p:cNvPr>
          <p:cNvSpPr/>
          <p:nvPr/>
        </p:nvSpPr>
        <p:spPr>
          <a:xfrm>
            <a:off x="7272590" y="1576699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CC01572B-2D83-5451-C90C-799E42744B9E}"/>
              </a:ext>
            </a:extLst>
          </p:cNvPr>
          <p:cNvCxnSpPr>
            <a:cxnSpLocks/>
            <a:stCxn id="205" idx="4"/>
            <a:endCxn id="207" idx="0"/>
          </p:cNvCxnSpPr>
          <p:nvPr/>
        </p:nvCxnSpPr>
        <p:spPr>
          <a:xfrm flipH="1">
            <a:off x="7458878" y="2144639"/>
            <a:ext cx="97682" cy="1061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Oval 206">
            <a:extLst>
              <a:ext uri="{FF2B5EF4-FFF2-40B4-BE49-F238E27FC236}">
                <a16:creationId xmlns:a16="http://schemas.microsoft.com/office/drawing/2014/main" id="{37CD4C3E-9B0F-4400-519D-96F22FB061BA}"/>
              </a:ext>
            </a:extLst>
          </p:cNvPr>
          <p:cNvSpPr/>
          <p:nvPr/>
        </p:nvSpPr>
        <p:spPr>
          <a:xfrm>
            <a:off x="7380303" y="2250773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AED8E102-8F38-8BAB-FC72-E72178D22067}"/>
              </a:ext>
            </a:extLst>
          </p:cNvPr>
          <p:cNvCxnSpPr>
            <a:cxnSpLocks/>
            <a:stCxn id="207" idx="2"/>
            <a:endCxn id="209" idx="7"/>
          </p:cNvCxnSpPr>
          <p:nvPr/>
        </p:nvCxnSpPr>
        <p:spPr>
          <a:xfrm flipH="1">
            <a:off x="7017224" y="2329348"/>
            <a:ext cx="363079" cy="78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BE03097C-2A27-5D96-A5DE-D20DC13AF2E4}"/>
              </a:ext>
            </a:extLst>
          </p:cNvPr>
          <p:cNvSpPr/>
          <p:nvPr/>
        </p:nvSpPr>
        <p:spPr>
          <a:xfrm>
            <a:off x="6883088" y="2385027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56BD7C76-CAC0-F315-8267-CA81380F461F}"/>
              </a:ext>
            </a:extLst>
          </p:cNvPr>
          <p:cNvCxnSpPr>
            <a:cxnSpLocks/>
            <a:stCxn id="209" idx="3"/>
            <a:endCxn id="212" idx="0"/>
          </p:cNvCxnSpPr>
          <p:nvPr/>
        </p:nvCxnSpPr>
        <p:spPr>
          <a:xfrm>
            <a:off x="6906102" y="2519163"/>
            <a:ext cx="324934" cy="3694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74C1213A-AE90-FD41-178A-305F67A69C85}"/>
              </a:ext>
            </a:extLst>
          </p:cNvPr>
          <p:cNvCxnSpPr>
            <a:cxnSpLocks/>
            <a:stCxn id="212" idx="6"/>
          </p:cNvCxnSpPr>
          <p:nvPr/>
        </p:nvCxnSpPr>
        <p:spPr>
          <a:xfrm>
            <a:off x="7296993" y="2954563"/>
            <a:ext cx="262776" cy="39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Oval 211">
            <a:extLst>
              <a:ext uri="{FF2B5EF4-FFF2-40B4-BE49-F238E27FC236}">
                <a16:creationId xmlns:a16="http://schemas.microsoft.com/office/drawing/2014/main" id="{DA50505C-08FE-851F-39E0-09A2B314A0A7}"/>
              </a:ext>
            </a:extLst>
          </p:cNvPr>
          <p:cNvSpPr/>
          <p:nvPr/>
        </p:nvSpPr>
        <p:spPr>
          <a:xfrm>
            <a:off x="7165079" y="2888606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91E72E8-0E17-1E5E-BDE5-53F046DEFED8}"/>
              </a:ext>
            </a:extLst>
          </p:cNvPr>
          <p:cNvCxnSpPr>
            <a:cxnSpLocks/>
            <a:stCxn id="207" idx="6"/>
            <a:endCxn id="214" idx="1"/>
          </p:cNvCxnSpPr>
          <p:nvPr/>
        </p:nvCxnSpPr>
        <p:spPr>
          <a:xfrm>
            <a:off x="7537453" y="2329348"/>
            <a:ext cx="554054" cy="4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Oval 213">
            <a:extLst>
              <a:ext uri="{FF2B5EF4-FFF2-40B4-BE49-F238E27FC236}">
                <a16:creationId xmlns:a16="http://schemas.microsoft.com/office/drawing/2014/main" id="{12C3E8A7-06CC-551D-9AA1-5B6E794F6D72}"/>
              </a:ext>
            </a:extLst>
          </p:cNvPr>
          <p:cNvSpPr/>
          <p:nvPr/>
        </p:nvSpPr>
        <p:spPr>
          <a:xfrm>
            <a:off x="8068493" y="2310743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E53D0AAE-5DD6-9176-48B0-403FA5A65D55}"/>
              </a:ext>
            </a:extLst>
          </p:cNvPr>
          <p:cNvCxnSpPr>
            <a:cxnSpLocks/>
            <a:stCxn id="214" idx="6"/>
            <a:endCxn id="217" idx="1"/>
          </p:cNvCxnSpPr>
          <p:nvPr/>
        </p:nvCxnSpPr>
        <p:spPr>
          <a:xfrm flipV="1">
            <a:off x="8225643" y="2216752"/>
            <a:ext cx="643556" cy="172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1202EC3-1B67-2F5B-19EC-49FB44ADB27D}"/>
              </a:ext>
            </a:extLst>
          </p:cNvPr>
          <p:cNvCxnSpPr>
            <a:cxnSpLocks/>
            <a:stCxn id="217" idx="6"/>
          </p:cNvCxnSpPr>
          <p:nvPr/>
        </p:nvCxnSpPr>
        <p:spPr>
          <a:xfrm flipV="1">
            <a:off x="8981795" y="2250773"/>
            <a:ext cx="430908" cy="12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Oval 216">
            <a:extLst>
              <a:ext uri="{FF2B5EF4-FFF2-40B4-BE49-F238E27FC236}">
                <a16:creationId xmlns:a16="http://schemas.microsoft.com/office/drawing/2014/main" id="{221201B8-AC3D-8EBF-AF46-9C30EC5BF9E5}"/>
              </a:ext>
            </a:extLst>
          </p:cNvPr>
          <p:cNvSpPr/>
          <p:nvPr/>
        </p:nvSpPr>
        <p:spPr>
          <a:xfrm>
            <a:off x="8849881" y="2197434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D0BBE01E-789B-A27D-39BD-542FAF7C91F1}"/>
              </a:ext>
            </a:extLst>
          </p:cNvPr>
          <p:cNvSpPr/>
          <p:nvPr/>
        </p:nvSpPr>
        <p:spPr>
          <a:xfrm>
            <a:off x="6916889" y="2997742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F0A44C33-23C8-820B-033D-32998C2A92BC}"/>
              </a:ext>
            </a:extLst>
          </p:cNvPr>
          <p:cNvCxnSpPr>
            <a:cxnSpLocks/>
            <a:stCxn id="207" idx="4"/>
            <a:endCxn id="218" idx="0"/>
          </p:cNvCxnSpPr>
          <p:nvPr/>
        </p:nvCxnSpPr>
        <p:spPr>
          <a:xfrm flipH="1">
            <a:off x="6995464" y="2407923"/>
            <a:ext cx="463414" cy="589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Oval 219">
            <a:extLst>
              <a:ext uri="{FF2B5EF4-FFF2-40B4-BE49-F238E27FC236}">
                <a16:creationId xmlns:a16="http://schemas.microsoft.com/office/drawing/2014/main" id="{C883F509-271D-6242-4F0C-8B6ED30FDF96}"/>
              </a:ext>
            </a:extLst>
          </p:cNvPr>
          <p:cNvSpPr/>
          <p:nvPr/>
        </p:nvSpPr>
        <p:spPr>
          <a:xfrm>
            <a:off x="6386801" y="3571006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F34885A3-1E02-1ED4-1291-8A39EB56AD4D}"/>
              </a:ext>
            </a:extLst>
          </p:cNvPr>
          <p:cNvCxnSpPr>
            <a:cxnSpLocks/>
            <a:stCxn id="218" idx="3"/>
            <a:endCxn id="220" idx="7"/>
          </p:cNvCxnSpPr>
          <p:nvPr/>
        </p:nvCxnSpPr>
        <p:spPr>
          <a:xfrm flipH="1">
            <a:off x="6520937" y="3131878"/>
            <a:ext cx="418966" cy="462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1469B221-6FAF-04D6-CFB0-97E56F18C7F5}"/>
              </a:ext>
            </a:extLst>
          </p:cNvPr>
          <p:cNvCxnSpPr>
            <a:cxnSpLocks/>
            <a:stCxn id="220" idx="4"/>
            <a:endCxn id="223" idx="7"/>
          </p:cNvCxnSpPr>
          <p:nvPr/>
        </p:nvCxnSpPr>
        <p:spPr>
          <a:xfrm flipH="1">
            <a:off x="6199109" y="3728156"/>
            <a:ext cx="266267" cy="6527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Oval 222">
            <a:extLst>
              <a:ext uri="{FF2B5EF4-FFF2-40B4-BE49-F238E27FC236}">
                <a16:creationId xmlns:a16="http://schemas.microsoft.com/office/drawing/2014/main" id="{42E32331-5FBB-B4AB-29A2-ACC9B937DF9A}"/>
              </a:ext>
            </a:extLst>
          </p:cNvPr>
          <p:cNvSpPr/>
          <p:nvPr/>
        </p:nvSpPr>
        <p:spPr>
          <a:xfrm>
            <a:off x="6086513" y="4361606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9672247B-674D-339A-64CE-F5D4098B05E6}"/>
              </a:ext>
            </a:extLst>
          </p:cNvPr>
          <p:cNvSpPr/>
          <p:nvPr/>
        </p:nvSpPr>
        <p:spPr>
          <a:xfrm>
            <a:off x="7451017" y="355928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8BB838AD-2C81-13AD-8C5F-13EECEBF611F}"/>
              </a:ext>
            </a:extLst>
          </p:cNvPr>
          <p:cNvCxnSpPr>
            <a:cxnSpLocks/>
            <a:stCxn id="218" idx="5"/>
            <a:endCxn id="224" idx="7"/>
          </p:cNvCxnSpPr>
          <p:nvPr/>
        </p:nvCxnSpPr>
        <p:spPr>
          <a:xfrm>
            <a:off x="7051025" y="3131878"/>
            <a:ext cx="534128" cy="450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D146869C-A448-A88A-A469-D587A6DBD4CE}"/>
              </a:ext>
            </a:extLst>
          </p:cNvPr>
          <p:cNvCxnSpPr>
            <a:cxnSpLocks/>
            <a:stCxn id="224" idx="4"/>
          </p:cNvCxnSpPr>
          <p:nvPr/>
        </p:nvCxnSpPr>
        <p:spPr>
          <a:xfrm>
            <a:off x="7529592" y="3716430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Oval 226">
            <a:extLst>
              <a:ext uri="{FF2B5EF4-FFF2-40B4-BE49-F238E27FC236}">
                <a16:creationId xmlns:a16="http://schemas.microsoft.com/office/drawing/2014/main" id="{DCF953F3-899A-2A0E-69EF-5F4C86CB8BE3}"/>
              </a:ext>
            </a:extLst>
          </p:cNvPr>
          <p:cNvSpPr/>
          <p:nvPr/>
        </p:nvSpPr>
        <p:spPr>
          <a:xfrm>
            <a:off x="7463635" y="4350957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347A6975-7F85-E7C2-C9F6-9E8784EDDBF5}"/>
              </a:ext>
            </a:extLst>
          </p:cNvPr>
          <p:cNvSpPr/>
          <p:nvPr/>
        </p:nvSpPr>
        <p:spPr>
          <a:xfrm>
            <a:off x="10336245" y="1379377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1C708156-B76F-C3C0-B3AA-AF4E6ADF683F}"/>
              </a:ext>
            </a:extLst>
          </p:cNvPr>
          <p:cNvCxnSpPr>
            <a:cxnSpLocks/>
            <a:stCxn id="228" idx="4"/>
            <a:endCxn id="230" idx="0"/>
          </p:cNvCxnSpPr>
          <p:nvPr/>
        </p:nvCxnSpPr>
        <p:spPr>
          <a:xfrm flipH="1">
            <a:off x="10575452" y="1947317"/>
            <a:ext cx="44763" cy="67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Oval 229">
            <a:extLst>
              <a:ext uri="{FF2B5EF4-FFF2-40B4-BE49-F238E27FC236}">
                <a16:creationId xmlns:a16="http://schemas.microsoft.com/office/drawing/2014/main" id="{AEC86B8F-61F1-D9A1-2170-B39DFDC04E9A}"/>
              </a:ext>
            </a:extLst>
          </p:cNvPr>
          <p:cNvSpPr/>
          <p:nvPr/>
        </p:nvSpPr>
        <p:spPr>
          <a:xfrm>
            <a:off x="10496877" y="201438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C97F4BB4-5144-6157-852D-4DDC1660CE7D}"/>
              </a:ext>
            </a:extLst>
          </p:cNvPr>
          <p:cNvCxnSpPr>
            <a:cxnSpLocks/>
            <a:stCxn id="230" idx="2"/>
            <a:endCxn id="232" idx="7"/>
          </p:cNvCxnSpPr>
          <p:nvPr/>
        </p:nvCxnSpPr>
        <p:spPr>
          <a:xfrm flipH="1">
            <a:off x="10241714" y="2092960"/>
            <a:ext cx="255163" cy="305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Oval 231">
            <a:extLst>
              <a:ext uri="{FF2B5EF4-FFF2-40B4-BE49-F238E27FC236}">
                <a16:creationId xmlns:a16="http://schemas.microsoft.com/office/drawing/2014/main" id="{BFF3E336-53F2-D48F-1465-7C1849C88EAD}"/>
              </a:ext>
            </a:extLst>
          </p:cNvPr>
          <p:cNvSpPr/>
          <p:nvPr/>
        </p:nvSpPr>
        <p:spPr>
          <a:xfrm>
            <a:off x="10107578" y="237582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657F76FC-1C84-649D-A498-2A8E0424159F}"/>
              </a:ext>
            </a:extLst>
          </p:cNvPr>
          <p:cNvCxnSpPr>
            <a:cxnSpLocks/>
            <a:stCxn id="232" idx="4"/>
            <a:endCxn id="235" idx="0"/>
          </p:cNvCxnSpPr>
          <p:nvPr/>
        </p:nvCxnSpPr>
        <p:spPr>
          <a:xfrm>
            <a:off x="10186153" y="2532970"/>
            <a:ext cx="118653" cy="2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261DA17-9419-03ED-EE76-5EE5FE5FADF6}"/>
              </a:ext>
            </a:extLst>
          </p:cNvPr>
          <p:cNvCxnSpPr>
            <a:cxnSpLocks/>
            <a:stCxn id="235" idx="5"/>
          </p:cNvCxnSpPr>
          <p:nvPr/>
        </p:nvCxnSpPr>
        <p:spPr>
          <a:xfrm>
            <a:off x="10351445" y="2865248"/>
            <a:ext cx="153454" cy="40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Oval 234">
            <a:extLst>
              <a:ext uri="{FF2B5EF4-FFF2-40B4-BE49-F238E27FC236}">
                <a16:creationId xmlns:a16="http://schemas.microsoft.com/office/drawing/2014/main" id="{8D45B587-8562-ED6C-DE8C-C0B2A09899D3}"/>
              </a:ext>
            </a:extLst>
          </p:cNvPr>
          <p:cNvSpPr/>
          <p:nvPr/>
        </p:nvSpPr>
        <p:spPr>
          <a:xfrm>
            <a:off x="10238849" y="2752652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ABFCE7-6155-BAC6-4FAF-080F84829813}"/>
              </a:ext>
            </a:extLst>
          </p:cNvPr>
          <p:cNvCxnSpPr>
            <a:cxnSpLocks/>
            <a:stCxn id="230" idx="6"/>
            <a:endCxn id="237" idx="1"/>
          </p:cNvCxnSpPr>
          <p:nvPr/>
        </p:nvCxnSpPr>
        <p:spPr>
          <a:xfrm>
            <a:off x="10654027" y="2092960"/>
            <a:ext cx="140193" cy="400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72D1A41C-F9C6-A2DD-8455-EFAAA428015B}"/>
              </a:ext>
            </a:extLst>
          </p:cNvPr>
          <p:cNvSpPr/>
          <p:nvPr/>
        </p:nvSpPr>
        <p:spPr>
          <a:xfrm>
            <a:off x="10771206" y="2470574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EA5F3AE1-7B8A-8955-5D04-1AF569E5930B}"/>
              </a:ext>
            </a:extLst>
          </p:cNvPr>
          <p:cNvCxnSpPr>
            <a:cxnSpLocks/>
            <a:stCxn id="237" idx="5"/>
            <a:endCxn id="240" idx="1"/>
          </p:cNvCxnSpPr>
          <p:nvPr/>
        </p:nvCxnSpPr>
        <p:spPr>
          <a:xfrm>
            <a:off x="10905342" y="2604710"/>
            <a:ext cx="224057" cy="2920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1408D4CF-4FC3-7D17-FED0-D709A2502E95}"/>
              </a:ext>
            </a:extLst>
          </p:cNvPr>
          <p:cNvCxnSpPr>
            <a:cxnSpLocks/>
            <a:stCxn id="240" idx="6"/>
          </p:cNvCxnSpPr>
          <p:nvPr/>
        </p:nvCxnSpPr>
        <p:spPr>
          <a:xfrm>
            <a:off x="11241995" y="2943398"/>
            <a:ext cx="216580" cy="177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Oval 239">
            <a:extLst>
              <a:ext uri="{FF2B5EF4-FFF2-40B4-BE49-F238E27FC236}">
                <a16:creationId xmlns:a16="http://schemas.microsoft.com/office/drawing/2014/main" id="{24306A1D-7154-FBE2-EC36-88B991FA2016}"/>
              </a:ext>
            </a:extLst>
          </p:cNvPr>
          <p:cNvSpPr/>
          <p:nvPr/>
        </p:nvSpPr>
        <p:spPr>
          <a:xfrm>
            <a:off x="11110081" y="2877441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3759E84B-2570-8E9C-C1E6-3AAD8B6FF11F}"/>
              </a:ext>
            </a:extLst>
          </p:cNvPr>
          <p:cNvSpPr/>
          <p:nvPr/>
        </p:nvSpPr>
        <p:spPr>
          <a:xfrm>
            <a:off x="10501360" y="298643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698EBA09-F444-9A40-D64A-E31BE19F4C0D}"/>
              </a:ext>
            </a:extLst>
          </p:cNvPr>
          <p:cNvCxnSpPr>
            <a:cxnSpLocks/>
            <a:stCxn id="230" idx="4"/>
            <a:endCxn id="241" idx="0"/>
          </p:cNvCxnSpPr>
          <p:nvPr/>
        </p:nvCxnSpPr>
        <p:spPr>
          <a:xfrm>
            <a:off x="10575452" y="2171535"/>
            <a:ext cx="4483" cy="814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>
            <a:extLst>
              <a:ext uri="{FF2B5EF4-FFF2-40B4-BE49-F238E27FC236}">
                <a16:creationId xmlns:a16="http://schemas.microsoft.com/office/drawing/2014/main" id="{8BD4067C-075F-858D-E081-EBC295372275}"/>
              </a:ext>
            </a:extLst>
          </p:cNvPr>
          <p:cNvSpPr/>
          <p:nvPr/>
        </p:nvSpPr>
        <p:spPr>
          <a:xfrm>
            <a:off x="10108048" y="361694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C742F192-A530-F400-C3C2-9C9CFAA8EEE9}"/>
              </a:ext>
            </a:extLst>
          </p:cNvPr>
          <p:cNvCxnSpPr>
            <a:cxnSpLocks/>
            <a:stCxn id="241" idx="3"/>
            <a:endCxn id="243" idx="7"/>
          </p:cNvCxnSpPr>
          <p:nvPr/>
        </p:nvCxnSpPr>
        <p:spPr>
          <a:xfrm flipH="1">
            <a:off x="10242184" y="3120567"/>
            <a:ext cx="282190" cy="519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8D370C77-CFBB-7EBD-CDDF-BA906FF19C18}"/>
              </a:ext>
            </a:extLst>
          </p:cNvPr>
          <p:cNvCxnSpPr>
            <a:cxnSpLocks/>
            <a:stCxn id="243" idx="4"/>
          </p:cNvCxnSpPr>
          <p:nvPr/>
        </p:nvCxnSpPr>
        <p:spPr>
          <a:xfrm>
            <a:off x="10186623" y="3774091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Oval 245">
            <a:extLst>
              <a:ext uri="{FF2B5EF4-FFF2-40B4-BE49-F238E27FC236}">
                <a16:creationId xmlns:a16="http://schemas.microsoft.com/office/drawing/2014/main" id="{7A7BAA03-3A9A-D3BA-7AD8-95C73E23C339}"/>
              </a:ext>
            </a:extLst>
          </p:cNvPr>
          <p:cNvSpPr/>
          <p:nvPr/>
        </p:nvSpPr>
        <p:spPr>
          <a:xfrm>
            <a:off x="10120666" y="4408619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05B5E324-578E-C3DE-56AC-1DC003517C45}"/>
              </a:ext>
            </a:extLst>
          </p:cNvPr>
          <p:cNvSpPr/>
          <p:nvPr/>
        </p:nvSpPr>
        <p:spPr>
          <a:xfrm>
            <a:off x="10759653" y="3555849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3FDF92CC-9E34-7730-7504-48A7FF518AC8}"/>
              </a:ext>
            </a:extLst>
          </p:cNvPr>
          <p:cNvCxnSpPr>
            <a:cxnSpLocks/>
            <a:stCxn id="241" idx="5"/>
            <a:endCxn id="247" idx="7"/>
          </p:cNvCxnSpPr>
          <p:nvPr/>
        </p:nvCxnSpPr>
        <p:spPr>
          <a:xfrm>
            <a:off x="10635495" y="3120567"/>
            <a:ext cx="258293" cy="458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D7A03793-4FFD-088A-C8FE-C307146A6840}"/>
              </a:ext>
            </a:extLst>
          </p:cNvPr>
          <p:cNvCxnSpPr>
            <a:cxnSpLocks/>
            <a:stCxn id="247" idx="4"/>
          </p:cNvCxnSpPr>
          <p:nvPr/>
        </p:nvCxnSpPr>
        <p:spPr>
          <a:xfrm>
            <a:off x="10838228" y="3712999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4C990EF5-85EE-6ADB-7836-FED1D256A910}"/>
              </a:ext>
            </a:extLst>
          </p:cNvPr>
          <p:cNvSpPr/>
          <p:nvPr/>
        </p:nvSpPr>
        <p:spPr>
          <a:xfrm>
            <a:off x="10772271" y="4347526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462523F3-9814-0E70-DA3D-2D509C25590E}"/>
              </a:ext>
            </a:extLst>
          </p:cNvPr>
          <p:cNvSpPr txBox="1"/>
          <p:nvPr/>
        </p:nvSpPr>
        <p:spPr>
          <a:xfrm>
            <a:off x="9408294" y="4927135"/>
            <a:ext cx="2495387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4: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Ready to charge cast again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D2C8FE1F-A96D-12EF-133A-341BB48CFE77}"/>
              </a:ext>
            </a:extLst>
          </p:cNvPr>
          <p:cNvCxnSpPr/>
          <p:nvPr/>
        </p:nvCxnSpPr>
        <p:spPr>
          <a:xfrm flipV="1">
            <a:off x="1644198" y="1840863"/>
            <a:ext cx="2207858" cy="19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567BAF4F-84D8-AE6B-ADEB-3ECB93973BA9}"/>
              </a:ext>
            </a:extLst>
          </p:cNvPr>
          <p:cNvCxnSpPr/>
          <p:nvPr/>
        </p:nvCxnSpPr>
        <p:spPr>
          <a:xfrm flipV="1">
            <a:off x="4843167" y="1801725"/>
            <a:ext cx="2207858" cy="19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EECD2FF9-15AC-3B56-7013-747A835A3C8A}"/>
              </a:ext>
            </a:extLst>
          </p:cNvPr>
          <p:cNvCxnSpPr/>
          <p:nvPr/>
        </p:nvCxnSpPr>
        <p:spPr>
          <a:xfrm flipV="1">
            <a:off x="8052144" y="1973099"/>
            <a:ext cx="2207858" cy="19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TextBox 258">
            <a:extLst>
              <a:ext uri="{FF2B5EF4-FFF2-40B4-BE49-F238E27FC236}">
                <a16:creationId xmlns:a16="http://schemas.microsoft.com/office/drawing/2014/main" id="{98CB285B-F95D-93D5-0608-385B9CF9682C}"/>
              </a:ext>
            </a:extLst>
          </p:cNvPr>
          <p:cNvSpPr txBox="1"/>
          <p:nvPr/>
        </p:nvSpPr>
        <p:spPr>
          <a:xfrm>
            <a:off x="1829110" y="1280759"/>
            <a:ext cx="1899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ndara Light" panose="020E0502030303020204" pitchFamily="34" charset="0"/>
              </a:rPr>
              <a:t>0.25 </a:t>
            </a:r>
            <a:r>
              <a:rPr lang="en-US" sz="1400" b="1" dirty="0">
                <a:latin typeface="Candara Light" panose="020E0502030303020204" pitchFamily="34" charset="0"/>
              </a:rPr>
              <a:t>SEC</a:t>
            </a:r>
            <a:endParaRPr lang="en-KE" sz="2000" b="1" dirty="0">
              <a:latin typeface="Candara Light" panose="020E0502030303020204" pitchFamily="34" charset="0"/>
            </a:endParaRP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73B385A4-AE8A-30BB-1350-BB3834C604BA}"/>
              </a:ext>
            </a:extLst>
          </p:cNvPr>
          <p:cNvSpPr txBox="1"/>
          <p:nvPr/>
        </p:nvSpPr>
        <p:spPr>
          <a:xfrm>
            <a:off x="5299242" y="1240933"/>
            <a:ext cx="1899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ndara Light" panose="020E0502030303020204" pitchFamily="34" charset="0"/>
              </a:rPr>
              <a:t>0.5 </a:t>
            </a:r>
            <a:r>
              <a:rPr lang="en-US" sz="1400" b="1" dirty="0">
                <a:latin typeface="Candara Light" panose="020E0502030303020204" pitchFamily="34" charset="0"/>
              </a:rPr>
              <a:t>SEC</a:t>
            </a:r>
            <a:endParaRPr lang="en-KE" sz="2000" b="1" dirty="0">
              <a:latin typeface="Candara Light" panose="020E0502030303020204" pitchFamily="34" charset="0"/>
            </a:endParaRP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E6F11C26-ABBA-AEC9-10DE-BF0508EBE2CB}"/>
              </a:ext>
            </a:extLst>
          </p:cNvPr>
          <p:cNvSpPr txBox="1"/>
          <p:nvPr/>
        </p:nvSpPr>
        <p:spPr>
          <a:xfrm>
            <a:off x="8648281" y="1464061"/>
            <a:ext cx="1899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ndara Light" panose="020E0502030303020204" pitchFamily="34" charset="0"/>
              </a:rPr>
              <a:t>0.25 </a:t>
            </a:r>
            <a:r>
              <a:rPr lang="en-US" sz="1400" b="1" dirty="0">
                <a:latin typeface="Candara Light" panose="020E0502030303020204" pitchFamily="34" charset="0"/>
              </a:rPr>
              <a:t>SEC</a:t>
            </a:r>
            <a:endParaRPr lang="en-KE" sz="2000" b="1" dirty="0"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4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B76CAC-13C1-A614-D1ED-C3920CC4126E}"/>
              </a:ext>
            </a:extLst>
          </p:cNvPr>
          <p:cNvSpPr txBox="1"/>
          <p:nvPr/>
        </p:nvSpPr>
        <p:spPr>
          <a:xfrm>
            <a:off x="191182" y="-50368"/>
            <a:ext cx="42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ndara Light" panose="020E0502030303020204" pitchFamily="34" charset="0"/>
              </a:rPr>
              <a:t>DEATH CYCLE</a:t>
            </a:r>
            <a:endParaRPr lang="en-KE" sz="3600" b="1" dirty="0">
              <a:latin typeface="Candara Light" panose="020E0502030303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4E943D-5B95-321E-D867-CB9AC79506DF}"/>
              </a:ext>
            </a:extLst>
          </p:cNvPr>
          <p:cNvSpPr txBox="1"/>
          <p:nvPr/>
        </p:nvSpPr>
        <p:spPr>
          <a:xfrm>
            <a:off x="270636" y="3181914"/>
            <a:ext cx="1396990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1: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RUNNING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CASTING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CHARGING</a:t>
            </a:r>
          </a:p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IDLE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36633B2-AA97-6BF7-7E1E-32EB3F05203D}"/>
              </a:ext>
            </a:extLst>
          </p:cNvPr>
          <p:cNvSpPr/>
          <p:nvPr/>
        </p:nvSpPr>
        <p:spPr>
          <a:xfrm>
            <a:off x="3057483" y="1124826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92A48017-9156-4C01-B35C-A725189535DF}"/>
              </a:ext>
            </a:extLst>
          </p:cNvPr>
          <p:cNvCxnSpPr>
            <a:cxnSpLocks/>
            <a:stCxn id="164" idx="4"/>
            <a:endCxn id="166" idx="0"/>
          </p:cNvCxnSpPr>
          <p:nvPr/>
        </p:nvCxnSpPr>
        <p:spPr>
          <a:xfrm>
            <a:off x="3341453" y="1692766"/>
            <a:ext cx="103309" cy="670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Oval 165">
            <a:extLst>
              <a:ext uri="{FF2B5EF4-FFF2-40B4-BE49-F238E27FC236}">
                <a16:creationId xmlns:a16="http://schemas.microsoft.com/office/drawing/2014/main" id="{E1256BF7-DBDB-D7CD-6BE2-4D05758528AD}"/>
              </a:ext>
            </a:extLst>
          </p:cNvPr>
          <p:cNvSpPr/>
          <p:nvPr/>
        </p:nvSpPr>
        <p:spPr>
          <a:xfrm>
            <a:off x="3366187" y="1759834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F66D31C-DB7F-B5FE-B805-B1C573BD9AD3}"/>
              </a:ext>
            </a:extLst>
          </p:cNvPr>
          <p:cNvCxnSpPr>
            <a:cxnSpLocks/>
            <a:stCxn id="166" idx="2"/>
            <a:endCxn id="168" idx="7"/>
          </p:cNvCxnSpPr>
          <p:nvPr/>
        </p:nvCxnSpPr>
        <p:spPr>
          <a:xfrm flipH="1">
            <a:off x="3003108" y="1838409"/>
            <a:ext cx="363079" cy="78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Oval 167">
            <a:extLst>
              <a:ext uri="{FF2B5EF4-FFF2-40B4-BE49-F238E27FC236}">
                <a16:creationId xmlns:a16="http://schemas.microsoft.com/office/drawing/2014/main" id="{931B16CD-D349-D7B9-B3E6-A13D2B1887F3}"/>
              </a:ext>
            </a:extLst>
          </p:cNvPr>
          <p:cNvSpPr/>
          <p:nvPr/>
        </p:nvSpPr>
        <p:spPr>
          <a:xfrm>
            <a:off x="2868972" y="1894088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2B7454A8-53A8-D1E9-57E0-0DE380327F32}"/>
              </a:ext>
            </a:extLst>
          </p:cNvPr>
          <p:cNvCxnSpPr>
            <a:cxnSpLocks/>
            <a:stCxn id="168" idx="3"/>
            <a:endCxn id="171" idx="7"/>
          </p:cNvCxnSpPr>
          <p:nvPr/>
        </p:nvCxnSpPr>
        <p:spPr>
          <a:xfrm flipH="1">
            <a:off x="2457460" y="2028224"/>
            <a:ext cx="434526" cy="475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7AB36D81-C3BA-9856-8244-38A2084879D1}"/>
              </a:ext>
            </a:extLst>
          </p:cNvPr>
          <p:cNvCxnSpPr>
            <a:cxnSpLocks/>
            <a:stCxn id="171" idx="4"/>
          </p:cNvCxnSpPr>
          <p:nvPr/>
        </p:nvCxnSpPr>
        <p:spPr>
          <a:xfrm flipV="1">
            <a:off x="2410821" y="2589757"/>
            <a:ext cx="328733" cy="26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D6A4BD56-E903-9DCA-20BE-0690F6E521D9}"/>
              </a:ext>
            </a:extLst>
          </p:cNvPr>
          <p:cNvSpPr/>
          <p:nvPr/>
        </p:nvSpPr>
        <p:spPr>
          <a:xfrm>
            <a:off x="2344864" y="2484564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37FFA7E5-DC03-C7E5-1EFB-10D0A290365D}"/>
              </a:ext>
            </a:extLst>
          </p:cNvPr>
          <p:cNvCxnSpPr>
            <a:cxnSpLocks/>
            <a:stCxn id="166" idx="6"/>
            <a:endCxn id="173" idx="1"/>
          </p:cNvCxnSpPr>
          <p:nvPr/>
        </p:nvCxnSpPr>
        <p:spPr>
          <a:xfrm>
            <a:off x="3523337" y="1838409"/>
            <a:ext cx="426520" cy="103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217AEC42-728A-53EC-3A47-A52E6BCB9221}"/>
              </a:ext>
            </a:extLst>
          </p:cNvPr>
          <p:cNvSpPr/>
          <p:nvPr/>
        </p:nvSpPr>
        <p:spPr>
          <a:xfrm>
            <a:off x="3926843" y="191933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8788D9FF-F4CE-3406-67D7-86954834F7DE}"/>
              </a:ext>
            </a:extLst>
          </p:cNvPr>
          <p:cNvCxnSpPr>
            <a:cxnSpLocks/>
            <a:stCxn id="173" idx="5"/>
            <a:endCxn id="176" idx="1"/>
          </p:cNvCxnSpPr>
          <p:nvPr/>
        </p:nvCxnSpPr>
        <p:spPr>
          <a:xfrm>
            <a:off x="4060979" y="2053471"/>
            <a:ext cx="124681" cy="226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CDBB7222-B442-8FE9-B0B9-A4E2E736DF8B}"/>
              </a:ext>
            </a:extLst>
          </p:cNvPr>
          <p:cNvCxnSpPr>
            <a:cxnSpLocks/>
            <a:stCxn id="176" idx="6"/>
          </p:cNvCxnSpPr>
          <p:nvPr/>
        </p:nvCxnSpPr>
        <p:spPr>
          <a:xfrm flipH="1">
            <a:off x="4291023" y="2326202"/>
            <a:ext cx="7233" cy="2699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A15550A7-4D04-1ED9-C570-EA12CAACFD2D}"/>
              </a:ext>
            </a:extLst>
          </p:cNvPr>
          <p:cNvSpPr/>
          <p:nvPr/>
        </p:nvSpPr>
        <p:spPr>
          <a:xfrm>
            <a:off x="4166342" y="2260245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E9CA5C2-1143-0394-B1D0-4374E2256AE0}"/>
              </a:ext>
            </a:extLst>
          </p:cNvPr>
          <p:cNvSpPr/>
          <p:nvPr/>
        </p:nvSpPr>
        <p:spPr>
          <a:xfrm>
            <a:off x="3590233" y="266934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038E233F-C578-D486-2372-403F3BD2721D}"/>
              </a:ext>
            </a:extLst>
          </p:cNvPr>
          <p:cNvCxnSpPr>
            <a:cxnSpLocks/>
            <a:stCxn id="166" idx="4"/>
            <a:endCxn id="177" idx="0"/>
          </p:cNvCxnSpPr>
          <p:nvPr/>
        </p:nvCxnSpPr>
        <p:spPr>
          <a:xfrm>
            <a:off x="3444762" y="1916984"/>
            <a:ext cx="224046" cy="75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42897C64-3367-7CB3-4C69-7C101C82E545}"/>
              </a:ext>
            </a:extLst>
          </p:cNvPr>
          <p:cNvSpPr/>
          <p:nvPr/>
        </p:nvSpPr>
        <p:spPr>
          <a:xfrm>
            <a:off x="3196921" y="329985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1DC35EDB-3BAE-6C0A-C1A1-559FD29C07A4}"/>
              </a:ext>
            </a:extLst>
          </p:cNvPr>
          <p:cNvCxnSpPr>
            <a:cxnSpLocks/>
            <a:stCxn id="177" idx="3"/>
            <a:endCxn id="179" idx="7"/>
          </p:cNvCxnSpPr>
          <p:nvPr/>
        </p:nvCxnSpPr>
        <p:spPr>
          <a:xfrm flipH="1">
            <a:off x="3331057" y="2803476"/>
            <a:ext cx="282190" cy="519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E161878C-C1D7-217E-92EA-12C18C21358B}"/>
              </a:ext>
            </a:extLst>
          </p:cNvPr>
          <p:cNvCxnSpPr>
            <a:cxnSpLocks/>
            <a:stCxn id="179" idx="4"/>
          </p:cNvCxnSpPr>
          <p:nvPr/>
        </p:nvCxnSpPr>
        <p:spPr>
          <a:xfrm>
            <a:off x="3275496" y="3457000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Oval 181">
            <a:extLst>
              <a:ext uri="{FF2B5EF4-FFF2-40B4-BE49-F238E27FC236}">
                <a16:creationId xmlns:a16="http://schemas.microsoft.com/office/drawing/2014/main" id="{EBE8CD67-C3A0-E0D2-71AA-4FB75C39F528}"/>
              </a:ext>
            </a:extLst>
          </p:cNvPr>
          <p:cNvSpPr/>
          <p:nvPr/>
        </p:nvSpPr>
        <p:spPr>
          <a:xfrm>
            <a:off x="3209539" y="4091528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DB53E67E-FED9-FD6D-5AEA-7E1BD91F2E11}"/>
              </a:ext>
            </a:extLst>
          </p:cNvPr>
          <p:cNvSpPr/>
          <p:nvPr/>
        </p:nvSpPr>
        <p:spPr>
          <a:xfrm>
            <a:off x="3848526" y="3238758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B1CB09A9-5B06-07E7-DBA0-0E1F145CA360}"/>
              </a:ext>
            </a:extLst>
          </p:cNvPr>
          <p:cNvCxnSpPr>
            <a:cxnSpLocks/>
            <a:stCxn id="177" idx="5"/>
            <a:endCxn id="183" idx="7"/>
          </p:cNvCxnSpPr>
          <p:nvPr/>
        </p:nvCxnSpPr>
        <p:spPr>
          <a:xfrm>
            <a:off x="3724368" y="2803476"/>
            <a:ext cx="258293" cy="458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2EB074B-CEF6-1D16-BCEA-13B253A601C4}"/>
              </a:ext>
            </a:extLst>
          </p:cNvPr>
          <p:cNvCxnSpPr>
            <a:cxnSpLocks/>
            <a:stCxn id="183" idx="4"/>
          </p:cNvCxnSpPr>
          <p:nvPr/>
        </p:nvCxnSpPr>
        <p:spPr>
          <a:xfrm>
            <a:off x="3927101" y="3395908"/>
            <a:ext cx="0" cy="66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Oval 185">
            <a:extLst>
              <a:ext uri="{FF2B5EF4-FFF2-40B4-BE49-F238E27FC236}">
                <a16:creationId xmlns:a16="http://schemas.microsoft.com/office/drawing/2014/main" id="{96258F3D-AE89-E5D3-624E-90F486DD550B}"/>
              </a:ext>
            </a:extLst>
          </p:cNvPr>
          <p:cNvSpPr/>
          <p:nvPr/>
        </p:nvSpPr>
        <p:spPr>
          <a:xfrm>
            <a:off x="3861144" y="4030435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2F4CE3D-4955-4E8E-6D37-EC9EFEBA4AB4}"/>
              </a:ext>
            </a:extLst>
          </p:cNvPr>
          <p:cNvSpPr txBox="1"/>
          <p:nvPr/>
        </p:nvSpPr>
        <p:spPr>
          <a:xfrm>
            <a:off x="2453756" y="4813130"/>
            <a:ext cx="2757908" cy="107721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2: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Leans back with arms wide to accentuate the impact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347A6975-7F85-E7C2-C9F6-9E8784EDDBF5}"/>
              </a:ext>
            </a:extLst>
          </p:cNvPr>
          <p:cNvSpPr/>
          <p:nvPr/>
        </p:nvSpPr>
        <p:spPr>
          <a:xfrm>
            <a:off x="6798123" y="1551045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1C708156-B76F-C3C0-B3AA-AF4E6ADF683F}"/>
              </a:ext>
            </a:extLst>
          </p:cNvPr>
          <p:cNvCxnSpPr>
            <a:cxnSpLocks/>
            <a:stCxn id="228" idx="2"/>
            <a:endCxn id="230" idx="0"/>
          </p:cNvCxnSpPr>
          <p:nvPr/>
        </p:nvCxnSpPr>
        <p:spPr>
          <a:xfrm flipH="1">
            <a:off x="6636857" y="1835015"/>
            <a:ext cx="161266" cy="141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Oval 229">
            <a:extLst>
              <a:ext uri="{FF2B5EF4-FFF2-40B4-BE49-F238E27FC236}">
                <a16:creationId xmlns:a16="http://schemas.microsoft.com/office/drawing/2014/main" id="{AEC86B8F-61F1-D9A1-2170-B39DFDC04E9A}"/>
              </a:ext>
            </a:extLst>
          </p:cNvPr>
          <p:cNvSpPr/>
          <p:nvPr/>
        </p:nvSpPr>
        <p:spPr>
          <a:xfrm>
            <a:off x="6558282" y="197628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C97F4BB4-5144-6157-852D-4DDC1660CE7D}"/>
              </a:ext>
            </a:extLst>
          </p:cNvPr>
          <p:cNvCxnSpPr>
            <a:cxnSpLocks/>
            <a:stCxn id="230" idx="2"/>
            <a:endCxn id="232" idx="7"/>
          </p:cNvCxnSpPr>
          <p:nvPr/>
        </p:nvCxnSpPr>
        <p:spPr>
          <a:xfrm flipH="1">
            <a:off x="6303119" y="2054860"/>
            <a:ext cx="255163" cy="305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Oval 231">
            <a:extLst>
              <a:ext uri="{FF2B5EF4-FFF2-40B4-BE49-F238E27FC236}">
                <a16:creationId xmlns:a16="http://schemas.microsoft.com/office/drawing/2014/main" id="{BFF3E336-53F2-D48F-1465-7C1849C88EAD}"/>
              </a:ext>
            </a:extLst>
          </p:cNvPr>
          <p:cNvSpPr/>
          <p:nvPr/>
        </p:nvSpPr>
        <p:spPr>
          <a:xfrm>
            <a:off x="6168983" y="2337720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657F76FC-1C84-649D-A498-2A8E0424159F}"/>
              </a:ext>
            </a:extLst>
          </p:cNvPr>
          <p:cNvCxnSpPr>
            <a:cxnSpLocks/>
            <a:stCxn id="232" idx="4"/>
            <a:endCxn id="235" idx="0"/>
          </p:cNvCxnSpPr>
          <p:nvPr/>
        </p:nvCxnSpPr>
        <p:spPr>
          <a:xfrm>
            <a:off x="6247558" y="2494870"/>
            <a:ext cx="118653" cy="2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261DA17-9419-03ED-EE76-5EE5FE5FADF6}"/>
              </a:ext>
            </a:extLst>
          </p:cNvPr>
          <p:cNvCxnSpPr>
            <a:cxnSpLocks/>
            <a:stCxn id="235" idx="5"/>
          </p:cNvCxnSpPr>
          <p:nvPr/>
        </p:nvCxnSpPr>
        <p:spPr>
          <a:xfrm>
            <a:off x="6412850" y="2827148"/>
            <a:ext cx="153454" cy="40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Oval 234">
            <a:extLst>
              <a:ext uri="{FF2B5EF4-FFF2-40B4-BE49-F238E27FC236}">
                <a16:creationId xmlns:a16="http://schemas.microsoft.com/office/drawing/2014/main" id="{8D45B587-8562-ED6C-DE8C-C0B2A09899D3}"/>
              </a:ext>
            </a:extLst>
          </p:cNvPr>
          <p:cNvSpPr/>
          <p:nvPr/>
        </p:nvSpPr>
        <p:spPr>
          <a:xfrm>
            <a:off x="6300254" y="2714552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ABFCE7-6155-BAC6-4FAF-080F84829813}"/>
              </a:ext>
            </a:extLst>
          </p:cNvPr>
          <p:cNvCxnSpPr>
            <a:cxnSpLocks/>
            <a:stCxn id="230" idx="6"/>
            <a:endCxn id="237" idx="1"/>
          </p:cNvCxnSpPr>
          <p:nvPr/>
        </p:nvCxnSpPr>
        <p:spPr>
          <a:xfrm>
            <a:off x="6715432" y="2054860"/>
            <a:ext cx="140193" cy="400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72D1A41C-F9C6-A2DD-8455-EFAAA428015B}"/>
              </a:ext>
            </a:extLst>
          </p:cNvPr>
          <p:cNvSpPr/>
          <p:nvPr/>
        </p:nvSpPr>
        <p:spPr>
          <a:xfrm>
            <a:off x="6832611" y="2432474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EA5F3AE1-7B8A-8955-5D04-1AF569E5930B}"/>
              </a:ext>
            </a:extLst>
          </p:cNvPr>
          <p:cNvCxnSpPr>
            <a:cxnSpLocks/>
            <a:stCxn id="237" idx="5"/>
            <a:endCxn id="240" idx="1"/>
          </p:cNvCxnSpPr>
          <p:nvPr/>
        </p:nvCxnSpPr>
        <p:spPr>
          <a:xfrm>
            <a:off x="6966747" y="2566610"/>
            <a:ext cx="224057" cy="2920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1408D4CF-4FC3-7D17-FED0-D709A2502E95}"/>
              </a:ext>
            </a:extLst>
          </p:cNvPr>
          <p:cNvCxnSpPr>
            <a:cxnSpLocks/>
            <a:stCxn id="240" idx="6"/>
          </p:cNvCxnSpPr>
          <p:nvPr/>
        </p:nvCxnSpPr>
        <p:spPr>
          <a:xfrm flipH="1">
            <a:off x="7296167" y="2905298"/>
            <a:ext cx="7233" cy="2699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Oval 239">
            <a:extLst>
              <a:ext uri="{FF2B5EF4-FFF2-40B4-BE49-F238E27FC236}">
                <a16:creationId xmlns:a16="http://schemas.microsoft.com/office/drawing/2014/main" id="{24306A1D-7154-FBE2-EC36-88B991FA2016}"/>
              </a:ext>
            </a:extLst>
          </p:cNvPr>
          <p:cNvSpPr/>
          <p:nvPr/>
        </p:nvSpPr>
        <p:spPr>
          <a:xfrm>
            <a:off x="7171486" y="2839341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3759E84B-2570-8E9C-C1E6-3AAD8B6FF11F}"/>
              </a:ext>
            </a:extLst>
          </p:cNvPr>
          <p:cNvSpPr/>
          <p:nvPr/>
        </p:nvSpPr>
        <p:spPr>
          <a:xfrm>
            <a:off x="6562765" y="294833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698EBA09-F444-9A40-D64A-E31BE19F4C0D}"/>
              </a:ext>
            </a:extLst>
          </p:cNvPr>
          <p:cNvCxnSpPr>
            <a:cxnSpLocks/>
            <a:stCxn id="230" idx="4"/>
            <a:endCxn id="241" idx="0"/>
          </p:cNvCxnSpPr>
          <p:nvPr/>
        </p:nvCxnSpPr>
        <p:spPr>
          <a:xfrm>
            <a:off x="6636857" y="2133435"/>
            <a:ext cx="4483" cy="814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>
            <a:extLst>
              <a:ext uri="{FF2B5EF4-FFF2-40B4-BE49-F238E27FC236}">
                <a16:creationId xmlns:a16="http://schemas.microsoft.com/office/drawing/2014/main" id="{8BD4067C-075F-858D-E081-EBC295372275}"/>
              </a:ext>
            </a:extLst>
          </p:cNvPr>
          <p:cNvSpPr/>
          <p:nvPr/>
        </p:nvSpPr>
        <p:spPr>
          <a:xfrm>
            <a:off x="6169453" y="357884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C742F192-A530-F400-C3C2-9C9CFAA8EEE9}"/>
              </a:ext>
            </a:extLst>
          </p:cNvPr>
          <p:cNvCxnSpPr>
            <a:cxnSpLocks/>
            <a:stCxn id="241" idx="3"/>
            <a:endCxn id="243" idx="7"/>
          </p:cNvCxnSpPr>
          <p:nvPr/>
        </p:nvCxnSpPr>
        <p:spPr>
          <a:xfrm flipH="1">
            <a:off x="6303589" y="3082467"/>
            <a:ext cx="282190" cy="519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8D370C77-CFBB-7EBD-CDDF-BA906FF19C18}"/>
              </a:ext>
            </a:extLst>
          </p:cNvPr>
          <p:cNvCxnSpPr>
            <a:cxnSpLocks/>
            <a:stCxn id="243" idx="4"/>
            <a:endCxn id="246" idx="0"/>
          </p:cNvCxnSpPr>
          <p:nvPr/>
        </p:nvCxnSpPr>
        <p:spPr>
          <a:xfrm flipH="1">
            <a:off x="5544339" y="3735991"/>
            <a:ext cx="703689" cy="155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Oval 245">
            <a:extLst>
              <a:ext uri="{FF2B5EF4-FFF2-40B4-BE49-F238E27FC236}">
                <a16:creationId xmlns:a16="http://schemas.microsoft.com/office/drawing/2014/main" id="{7A7BAA03-3A9A-D3BA-7AD8-95C73E23C339}"/>
              </a:ext>
            </a:extLst>
          </p:cNvPr>
          <p:cNvSpPr/>
          <p:nvPr/>
        </p:nvSpPr>
        <p:spPr>
          <a:xfrm>
            <a:off x="5478382" y="3891686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05B5E324-578E-C3DE-56AC-1DC003517C45}"/>
              </a:ext>
            </a:extLst>
          </p:cNvPr>
          <p:cNvSpPr/>
          <p:nvPr/>
        </p:nvSpPr>
        <p:spPr>
          <a:xfrm>
            <a:off x="6821058" y="3517749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3FDF92CC-9E34-7730-7504-48A7FF518AC8}"/>
              </a:ext>
            </a:extLst>
          </p:cNvPr>
          <p:cNvCxnSpPr>
            <a:cxnSpLocks/>
            <a:stCxn id="241" idx="5"/>
            <a:endCxn id="247" idx="7"/>
          </p:cNvCxnSpPr>
          <p:nvPr/>
        </p:nvCxnSpPr>
        <p:spPr>
          <a:xfrm>
            <a:off x="6696900" y="3082467"/>
            <a:ext cx="258293" cy="458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D7A03793-4FFD-088A-C8FE-C307146A6840}"/>
              </a:ext>
            </a:extLst>
          </p:cNvPr>
          <p:cNvCxnSpPr>
            <a:cxnSpLocks/>
            <a:stCxn id="247" idx="4"/>
            <a:endCxn id="250" idx="0"/>
          </p:cNvCxnSpPr>
          <p:nvPr/>
        </p:nvCxnSpPr>
        <p:spPr>
          <a:xfrm flipH="1">
            <a:off x="6306884" y="3674899"/>
            <a:ext cx="592749" cy="17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4C990EF5-85EE-6ADB-7836-FED1D256A910}"/>
              </a:ext>
            </a:extLst>
          </p:cNvPr>
          <p:cNvSpPr/>
          <p:nvPr/>
        </p:nvSpPr>
        <p:spPr>
          <a:xfrm>
            <a:off x="6240927" y="3846672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462523F3-9814-0E70-DA3D-2D509C25590E}"/>
              </a:ext>
            </a:extLst>
          </p:cNvPr>
          <p:cNvSpPr txBox="1"/>
          <p:nvPr/>
        </p:nvSpPr>
        <p:spPr>
          <a:xfrm>
            <a:off x="5469699" y="4889035"/>
            <a:ext cx="2495387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3: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Kneels down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93115F-15DF-C098-96F0-3F816B1F8CC5}"/>
              </a:ext>
            </a:extLst>
          </p:cNvPr>
          <p:cNvSpPr/>
          <p:nvPr/>
        </p:nvSpPr>
        <p:spPr>
          <a:xfrm>
            <a:off x="10587708" y="1942349"/>
            <a:ext cx="567940" cy="5679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EDF64A3-6236-DFCA-55D5-C6F32AE73EC9}"/>
              </a:ext>
            </a:extLst>
          </p:cNvPr>
          <p:cNvCxnSpPr>
            <a:cxnSpLocks/>
            <a:stCxn id="18" idx="2"/>
            <a:endCxn id="21" idx="0"/>
          </p:cNvCxnSpPr>
          <p:nvPr/>
        </p:nvCxnSpPr>
        <p:spPr>
          <a:xfrm flipH="1">
            <a:off x="10426442" y="2226319"/>
            <a:ext cx="161266" cy="141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1380763-3164-922E-4D48-131C59B1C592}"/>
              </a:ext>
            </a:extLst>
          </p:cNvPr>
          <p:cNvSpPr/>
          <p:nvPr/>
        </p:nvSpPr>
        <p:spPr>
          <a:xfrm>
            <a:off x="10347867" y="2367589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CAC5856-5DCE-D0F8-9835-B4839815C533}"/>
              </a:ext>
            </a:extLst>
          </p:cNvPr>
          <p:cNvCxnSpPr>
            <a:cxnSpLocks/>
            <a:stCxn id="21" idx="2"/>
            <a:endCxn id="25" idx="7"/>
          </p:cNvCxnSpPr>
          <p:nvPr/>
        </p:nvCxnSpPr>
        <p:spPr>
          <a:xfrm flipH="1" flipV="1">
            <a:off x="9416105" y="2180869"/>
            <a:ext cx="931762" cy="2652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45D0145E-D34F-59F0-A763-6B53F909596B}"/>
              </a:ext>
            </a:extLst>
          </p:cNvPr>
          <p:cNvSpPr/>
          <p:nvPr/>
        </p:nvSpPr>
        <p:spPr>
          <a:xfrm>
            <a:off x="9281969" y="215785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DF291A2-3688-36F0-F635-353C9470818A}"/>
              </a:ext>
            </a:extLst>
          </p:cNvPr>
          <p:cNvCxnSpPr>
            <a:cxnSpLocks/>
            <a:stCxn id="25" idx="4"/>
            <a:endCxn id="253" idx="0"/>
          </p:cNvCxnSpPr>
          <p:nvPr/>
        </p:nvCxnSpPr>
        <p:spPr>
          <a:xfrm flipH="1" flipV="1">
            <a:off x="8849838" y="2213160"/>
            <a:ext cx="510706" cy="101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8EA9017-5BEA-A713-7FE2-A088DFF4F7B0}"/>
              </a:ext>
            </a:extLst>
          </p:cNvPr>
          <p:cNvCxnSpPr>
            <a:cxnSpLocks/>
            <a:stCxn id="253" idx="5"/>
          </p:cNvCxnSpPr>
          <p:nvPr/>
        </p:nvCxnSpPr>
        <p:spPr>
          <a:xfrm>
            <a:off x="8896477" y="2325756"/>
            <a:ext cx="153454" cy="40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D0E975DE-17F5-CC9B-7957-AD36176C4025}"/>
              </a:ext>
            </a:extLst>
          </p:cNvPr>
          <p:cNvSpPr/>
          <p:nvPr/>
        </p:nvSpPr>
        <p:spPr>
          <a:xfrm>
            <a:off x="8783881" y="2213160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id="{582A9B14-267B-6970-952F-F39EE9C48F10}"/>
              </a:ext>
            </a:extLst>
          </p:cNvPr>
          <p:cNvCxnSpPr>
            <a:cxnSpLocks/>
            <a:stCxn id="21" idx="6"/>
            <a:endCxn id="255" idx="1"/>
          </p:cNvCxnSpPr>
          <p:nvPr/>
        </p:nvCxnSpPr>
        <p:spPr>
          <a:xfrm>
            <a:off x="10505017" y="2446164"/>
            <a:ext cx="621697" cy="296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Oval 254">
            <a:extLst>
              <a:ext uri="{FF2B5EF4-FFF2-40B4-BE49-F238E27FC236}">
                <a16:creationId xmlns:a16="http://schemas.microsoft.com/office/drawing/2014/main" id="{E784DD4B-6533-F4E2-02DB-8D1E30247BD9}"/>
              </a:ext>
            </a:extLst>
          </p:cNvPr>
          <p:cNvSpPr/>
          <p:nvPr/>
        </p:nvSpPr>
        <p:spPr>
          <a:xfrm>
            <a:off x="11103700" y="2719315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02FF9EB-DB52-9B28-4129-D17A2D9A4948}"/>
              </a:ext>
            </a:extLst>
          </p:cNvPr>
          <p:cNvCxnSpPr>
            <a:cxnSpLocks/>
            <a:stCxn id="255" idx="6"/>
            <a:endCxn id="35" idx="1"/>
          </p:cNvCxnSpPr>
          <p:nvPr/>
        </p:nvCxnSpPr>
        <p:spPr>
          <a:xfrm>
            <a:off x="11260850" y="2797890"/>
            <a:ext cx="468900" cy="47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9363CED-6357-F312-1BF3-9C70E5F42CDF}"/>
              </a:ext>
            </a:extLst>
          </p:cNvPr>
          <p:cNvCxnSpPr>
            <a:cxnSpLocks/>
            <a:stCxn id="35" idx="6"/>
          </p:cNvCxnSpPr>
          <p:nvPr/>
        </p:nvCxnSpPr>
        <p:spPr>
          <a:xfrm flipH="1">
            <a:off x="11835113" y="2892447"/>
            <a:ext cx="7233" cy="2699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7E80F16F-D400-016F-92C5-DD8BF2EA8645}"/>
              </a:ext>
            </a:extLst>
          </p:cNvPr>
          <p:cNvSpPr/>
          <p:nvPr/>
        </p:nvSpPr>
        <p:spPr>
          <a:xfrm>
            <a:off x="11710432" y="2826490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4989161-2D15-960C-65E9-EE052ED66D5A}"/>
              </a:ext>
            </a:extLst>
          </p:cNvPr>
          <p:cNvSpPr/>
          <p:nvPr/>
        </p:nvSpPr>
        <p:spPr>
          <a:xfrm>
            <a:off x="9309698" y="2948331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A0966B4-18E5-D955-FBC5-A2C110D950B1}"/>
              </a:ext>
            </a:extLst>
          </p:cNvPr>
          <p:cNvCxnSpPr>
            <a:cxnSpLocks/>
            <a:stCxn id="21" idx="4"/>
            <a:endCxn id="36" idx="0"/>
          </p:cNvCxnSpPr>
          <p:nvPr/>
        </p:nvCxnSpPr>
        <p:spPr>
          <a:xfrm flipH="1">
            <a:off x="9388273" y="2524739"/>
            <a:ext cx="1038169" cy="423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6653B40C-F0E5-01AE-79BB-A76B38FCF4EB}"/>
              </a:ext>
            </a:extLst>
          </p:cNvPr>
          <p:cNvSpPr/>
          <p:nvPr/>
        </p:nvSpPr>
        <p:spPr>
          <a:xfrm>
            <a:off x="8329663" y="3511394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81E6DEC-4823-D9F0-D629-B24FAEAA9E53}"/>
              </a:ext>
            </a:extLst>
          </p:cNvPr>
          <p:cNvCxnSpPr>
            <a:cxnSpLocks/>
            <a:stCxn id="36" idx="3"/>
            <a:endCxn id="38" idx="7"/>
          </p:cNvCxnSpPr>
          <p:nvPr/>
        </p:nvCxnSpPr>
        <p:spPr>
          <a:xfrm flipH="1">
            <a:off x="8463799" y="3082467"/>
            <a:ext cx="868913" cy="451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2BFCA5C-9549-EBAF-CC89-58F6840487B6}"/>
              </a:ext>
            </a:extLst>
          </p:cNvPr>
          <p:cNvCxnSpPr>
            <a:cxnSpLocks/>
            <a:stCxn id="38" idx="4"/>
            <a:endCxn id="41" idx="0"/>
          </p:cNvCxnSpPr>
          <p:nvPr/>
        </p:nvCxnSpPr>
        <p:spPr>
          <a:xfrm flipH="1">
            <a:off x="7704549" y="3668544"/>
            <a:ext cx="703689" cy="155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24B92072-1E3B-B4BA-3991-97CA2D50AF28}"/>
              </a:ext>
            </a:extLst>
          </p:cNvPr>
          <p:cNvSpPr/>
          <p:nvPr/>
        </p:nvSpPr>
        <p:spPr>
          <a:xfrm>
            <a:off x="7638592" y="3824239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00C7F97-F6D0-8270-DF34-2ED1A184A593}"/>
              </a:ext>
            </a:extLst>
          </p:cNvPr>
          <p:cNvSpPr/>
          <p:nvPr/>
        </p:nvSpPr>
        <p:spPr>
          <a:xfrm>
            <a:off x="8981268" y="3450302"/>
            <a:ext cx="157150" cy="1571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2E9F4D5-9651-264C-61F4-D8C1A69AC8D2}"/>
              </a:ext>
            </a:extLst>
          </p:cNvPr>
          <p:cNvCxnSpPr>
            <a:cxnSpLocks/>
            <a:stCxn id="36" idx="5"/>
            <a:endCxn id="42" idx="7"/>
          </p:cNvCxnSpPr>
          <p:nvPr/>
        </p:nvCxnSpPr>
        <p:spPr>
          <a:xfrm flipH="1">
            <a:off x="9115404" y="3082467"/>
            <a:ext cx="328430" cy="3908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77AC95D-3EB5-45B9-B349-4BF545470694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 flipH="1">
            <a:off x="8467094" y="3607452"/>
            <a:ext cx="592749" cy="17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7D750392-776A-6938-3345-EC35239CDABC}"/>
              </a:ext>
            </a:extLst>
          </p:cNvPr>
          <p:cNvSpPr/>
          <p:nvPr/>
        </p:nvSpPr>
        <p:spPr>
          <a:xfrm>
            <a:off x="8401137" y="3779225"/>
            <a:ext cx="131914" cy="1319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655997E-A2C8-F50B-197E-349780EE02F7}"/>
              </a:ext>
            </a:extLst>
          </p:cNvPr>
          <p:cNvSpPr txBox="1"/>
          <p:nvPr/>
        </p:nvSpPr>
        <p:spPr>
          <a:xfrm>
            <a:off x="8216632" y="4889035"/>
            <a:ext cx="2495387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STAGE 3:</a:t>
            </a:r>
          </a:p>
          <a:p>
            <a:r>
              <a:rPr lang="en-US" sz="1400" b="1" dirty="0">
                <a:solidFill>
                  <a:schemeClr val="bg1"/>
                </a:solidFill>
                <a:latin typeface="Candara Light" panose="020E0502030303020204" pitchFamily="34" charset="0"/>
              </a:rPr>
              <a:t>Lays down</a:t>
            </a:r>
            <a:endParaRPr lang="en-US" sz="11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141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D46DD6-824B-9AB4-ACD5-52FD965E6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B9D5D2-4EBC-67D2-5AF3-9098F70DB3D5}"/>
              </a:ext>
            </a:extLst>
          </p:cNvPr>
          <p:cNvSpPr/>
          <p:nvPr/>
        </p:nvSpPr>
        <p:spPr>
          <a:xfrm>
            <a:off x="-41910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rgbClr val="D0A96F"/>
              </a:gs>
              <a:gs pos="61000">
                <a:srgbClr val="C19864">
                  <a:alpha val="0"/>
                </a:srgbClr>
              </a:gs>
              <a:gs pos="82000">
                <a:srgbClr val="C1A677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C98A3-BF97-2373-B5A6-B9EFBBED58F3}"/>
              </a:ext>
            </a:extLst>
          </p:cNvPr>
          <p:cNvSpPr txBox="1"/>
          <p:nvPr/>
        </p:nvSpPr>
        <p:spPr>
          <a:xfrm>
            <a:off x="228600" y="343436"/>
            <a:ext cx="4238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andara Light" panose="020E0502030303020204" pitchFamily="34" charset="0"/>
              </a:rPr>
              <a:t>ANTAGONIST</a:t>
            </a:r>
            <a:endParaRPr lang="en-KE" sz="3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77FA75-DD59-AB8A-58DD-48A2ACB09A77}"/>
              </a:ext>
            </a:extLst>
          </p:cNvPr>
          <p:cNvSpPr txBox="1"/>
          <p:nvPr/>
        </p:nvSpPr>
        <p:spPr>
          <a:xfrm>
            <a:off x="228600" y="1178242"/>
            <a:ext cx="3276600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SAME AS PROTAGONIST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001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190</Words>
  <Application>Microsoft Office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Candara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bharat.tavares@tandem.network</dc:creator>
  <cp:lastModifiedBy>bharat.tavares@tandem.network</cp:lastModifiedBy>
  <cp:revision>3</cp:revision>
  <dcterms:created xsi:type="dcterms:W3CDTF">2023-05-11T19:07:29Z</dcterms:created>
  <dcterms:modified xsi:type="dcterms:W3CDTF">2023-07-05T10:51:19Z</dcterms:modified>
</cp:coreProperties>
</file>

<file path=docProps/thumbnail.jpeg>
</file>